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AEB7E-727A-4FDB-B19A-66A13B2AF01A}" type="datetimeFigureOut">
              <a:rPr lang="en-GB" smtClean="0"/>
              <a:t>17/12/2015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31D80-8D4E-49B6-9790-FE47F98FB0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893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31D80-8D4E-49B6-9790-FE47F98FB08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559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DUCK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31D80-8D4E-49B6-9790-FE47F98FB08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172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FISH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31D80-8D4E-49B6-9790-FE47F98FB08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25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31D80-8D4E-49B6-9790-FE47F98FB08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974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FROG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31D80-8D4E-49B6-9790-FE47F98FB08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23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GIRAFFE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31D80-8D4E-49B6-9790-FE47F98FB08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181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GOAT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31D80-8D4E-49B6-9790-FE47F98FB08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434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HORSE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31D80-8D4E-49B6-9790-FE47F98FB08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960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LADYBIRD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31D80-8D4E-49B6-9790-FE47F98FB08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515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31D80-8D4E-49B6-9790-FE47F98FB08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213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MONKEY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31D80-8D4E-49B6-9790-FE47F98FB08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506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BEAR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31D80-8D4E-49B6-9790-FE47F98FB08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628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MONSTER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31D80-8D4E-49B6-9790-FE47F98FB08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3744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MOUSE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31D80-8D4E-49B6-9790-FE47F98FB08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8663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OCTOPUS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31D80-8D4E-49B6-9790-FE47F98FB08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4734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PANDA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31D80-8D4E-49B6-9790-FE47F98FB08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8571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PARROT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31D80-8D4E-49B6-9790-FE47F98FB08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8550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PENGUIN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31D80-8D4E-49B6-9790-FE47F98FB08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3510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31D80-8D4E-49B6-9790-FE47F98FB08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5110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RABBIT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31D80-8D4E-49B6-9790-FE47F98FB08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9122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31D80-8D4E-49B6-9790-FE47F98FB08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5036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SHEEP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31D80-8D4E-49B6-9790-FE47F98FB08B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487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31D80-8D4E-49B6-9790-FE47F98FB08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3833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SNAIL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31D80-8D4E-49B6-9790-FE47F98FB08B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8858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SPIDER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31D80-8D4E-49B6-9790-FE47F98FB08B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9680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TIGER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31D80-8D4E-49B6-9790-FE47F98FB08B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552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ZEBRA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31D80-8D4E-49B6-9790-FE47F98FB08B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601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CATERPILLAR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31D80-8D4E-49B6-9790-FE47F98FB08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861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31D80-8D4E-49B6-9790-FE47F98FB08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97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CROCODILE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31D80-8D4E-49B6-9790-FE47F98FB08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15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31D80-8D4E-49B6-9790-FE47F98FB08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712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DOLPHIN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31D80-8D4E-49B6-9790-FE47F98FB08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585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DRAGON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31D80-8D4E-49B6-9790-FE47F98FB08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38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7581-CCE7-427E-BD92-A50ECEFEF839}" type="datetimeFigureOut">
              <a:rPr lang="en-GB" smtClean="0"/>
              <a:t>17/12/2015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A535D-D0F9-4FD0-BB00-3E55AF879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15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7581-CCE7-427E-BD92-A50ECEFEF839}" type="datetimeFigureOut">
              <a:rPr lang="en-GB" smtClean="0"/>
              <a:t>17/12/2015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A535D-D0F9-4FD0-BB00-3E55AF879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99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7581-CCE7-427E-BD92-A50ECEFEF839}" type="datetimeFigureOut">
              <a:rPr lang="en-GB" smtClean="0"/>
              <a:t>17/12/2015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A535D-D0F9-4FD0-BB00-3E55AF879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355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7581-CCE7-427E-BD92-A50ECEFEF839}" type="datetimeFigureOut">
              <a:rPr lang="en-GB" smtClean="0"/>
              <a:t>17/12/2015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A535D-D0F9-4FD0-BB00-3E55AF879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40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7581-CCE7-427E-BD92-A50ECEFEF839}" type="datetimeFigureOut">
              <a:rPr lang="en-GB" smtClean="0"/>
              <a:t>17/12/2015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A535D-D0F9-4FD0-BB00-3E55AF879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06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7581-CCE7-427E-BD92-A50ECEFEF839}" type="datetimeFigureOut">
              <a:rPr lang="en-GB" smtClean="0"/>
              <a:t>17/12/2015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A535D-D0F9-4FD0-BB00-3E55AF879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29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7581-CCE7-427E-BD92-A50ECEFEF839}" type="datetimeFigureOut">
              <a:rPr lang="en-GB" smtClean="0"/>
              <a:t>17/12/2015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A535D-D0F9-4FD0-BB00-3E55AF879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795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7581-CCE7-427E-BD92-A50ECEFEF839}" type="datetimeFigureOut">
              <a:rPr lang="en-GB" smtClean="0"/>
              <a:t>17/12/2015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A535D-D0F9-4FD0-BB00-3E55AF879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70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7581-CCE7-427E-BD92-A50ECEFEF839}" type="datetimeFigureOut">
              <a:rPr lang="en-GB" smtClean="0"/>
              <a:t>17/12/2015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A535D-D0F9-4FD0-BB00-3E55AF879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57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7581-CCE7-427E-BD92-A50ECEFEF839}" type="datetimeFigureOut">
              <a:rPr lang="en-GB" smtClean="0"/>
              <a:t>17/12/2015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A535D-D0F9-4FD0-BB00-3E55AF879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4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7581-CCE7-427E-BD92-A50ECEFEF839}" type="datetimeFigureOut">
              <a:rPr lang="en-GB" smtClean="0"/>
              <a:t>17/12/2015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A535D-D0F9-4FD0-BB00-3E55AF879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99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87581-CCE7-427E-BD92-A50ECEFEF839}" type="datetimeFigureOut">
              <a:rPr lang="en-GB" smtClean="0"/>
              <a:t>17/12/2015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A535D-D0F9-4FD0-BB00-3E55AF879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48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en-GB" dirty="0" smtClean="0"/>
              <a:t>Animal Pictures for Past Tense Elicitation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3742" y="2979430"/>
            <a:ext cx="4810346" cy="3456384"/>
          </a:xfrm>
        </p:spPr>
        <p:txBody>
          <a:bodyPr numCol="2">
            <a:normAutofit lnSpcReduction="10000"/>
          </a:bodyPr>
          <a:lstStyle/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2. Bear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3. Cat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4. Caterpillar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5. Cow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6. Crocodile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7. Dog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8. Dolphin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9. Dragon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10. Duck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11. Fish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12. Fox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13. Frog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14. Giraffe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15. Goat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16. Horse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17. Ladybird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18. Lion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19. Monkey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20. Monster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21. Mouse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22. Octopus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23. Panda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24. Parrot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25. Penguin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26. Pig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27. Rabbit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28. Seal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29. Sheep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30. Snail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31. Spider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32. Tiger</a:t>
            </a:r>
          </a:p>
          <a:p>
            <a:pPr algn="l"/>
            <a:r>
              <a:rPr lang="en-GB" sz="1200" dirty="0" smtClean="0">
                <a:solidFill>
                  <a:schemeClr val="tx1"/>
                </a:solidFill>
              </a:rPr>
              <a:t>33. zebra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497" y="256490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Index of characters by slide number: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925289" y="4931645"/>
            <a:ext cx="2664296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Made available by </a:t>
            </a:r>
            <a:r>
              <a:rPr lang="en-GB" sz="1400" dirty="0" err="1" smtClean="0"/>
              <a:t>Dr.</a:t>
            </a:r>
            <a:r>
              <a:rPr lang="en-GB" sz="1400" dirty="0" smtClean="0"/>
              <a:t> Anna Theakston &amp; </a:t>
            </a:r>
            <a:r>
              <a:rPr lang="en-GB" sz="1400" dirty="0" err="1" smtClean="0"/>
              <a:t>Dr.</a:t>
            </a:r>
            <a:r>
              <a:rPr lang="en-GB" sz="1400" dirty="0" smtClean="0"/>
              <a:t> Anna Woollams, University of Manchester</a:t>
            </a:r>
          </a:p>
          <a:p>
            <a:pPr algn="ctr"/>
            <a:r>
              <a:rPr lang="en-GB" sz="1400" dirty="0" smtClean="0"/>
              <a:t>ESRC Grant no. ES/I021612/1</a:t>
            </a:r>
            <a:endParaRPr lang="en-GB" sz="1400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938" y="6021288"/>
            <a:ext cx="1347911" cy="63042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42" y="6148159"/>
            <a:ext cx="605790" cy="50355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596" y="6219914"/>
            <a:ext cx="1019175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62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52" y="2423001"/>
            <a:ext cx="2520696" cy="2880360"/>
          </a:xfrm>
        </p:spPr>
      </p:pic>
    </p:spTree>
    <p:extLst>
      <p:ext uri="{BB962C8B-B14F-4D97-AF65-F5344CB8AC3E}">
        <p14:creationId xmlns:p14="http://schemas.microsoft.com/office/powerpoint/2010/main" val="2073670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20" y="2602833"/>
            <a:ext cx="2880360" cy="2520696"/>
          </a:xfrm>
        </p:spPr>
      </p:pic>
    </p:spTree>
    <p:extLst>
      <p:ext uri="{BB962C8B-B14F-4D97-AF65-F5344CB8AC3E}">
        <p14:creationId xmlns:p14="http://schemas.microsoft.com/office/powerpoint/2010/main" val="1930919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52" y="2423001"/>
            <a:ext cx="2520696" cy="2880360"/>
          </a:xfrm>
        </p:spPr>
      </p:pic>
    </p:spTree>
    <p:extLst>
      <p:ext uri="{BB962C8B-B14F-4D97-AF65-F5344CB8AC3E}">
        <p14:creationId xmlns:p14="http://schemas.microsoft.com/office/powerpoint/2010/main" val="2995688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20" y="2602833"/>
            <a:ext cx="2880360" cy="2520696"/>
          </a:xfrm>
        </p:spPr>
      </p:pic>
    </p:spTree>
    <p:extLst>
      <p:ext uri="{BB962C8B-B14F-4D97-AF65-F5344CB8AC3E}">
        <p14:creationId xmlns:p14="http://schemas.microsoft.com/office/powerpoint/2010/main" val="1665272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84" y="2243169"/>
            <a:ext cx="2161032" cy="3240024"/>
          </a:xfrm>
        </p:spPr>
      </p:pic>
    </p:spTree>
    <p:extLst>
      <p:ext uri="{BB962C8B-B14F-4D97-AF65-F5344CB8AC3E}">
        <p14:creationId xmlns:p14="http://schemas.microsoft.com/office/powerpoint/2010/main" val="3426488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52" y="2423001"/>
            <a:ext cx="2520696" cy="2880360"/>
          </a:xfrm>
        </p:spPr>
      </p:pic>
    </p:spTree>
    <p:extLst>
      <p:ext uri="{BB962C8B-B14F-4D97-AF65-F5344CB8AC3E}">
        <p14:creationId xmlns:p14="http://schemas.microsoft.com/office/powerpoint/2010/main" val="1045475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52" y="2423001"/>
            <a:ext cx="2520696" cy="2880360"/>
          </a:xfrm>
        </p:spPr>
      </p:pic>
    </p:spTree>
    <p:extLst>
      <p:ext uri="{BB962C8B-B14F-4D97-AF65-F5344CB8AC3E}">
        <p14:creationId xmlns:p14="http://schemas.microsoft.com/office/powerpoint/2010/main" val="1293593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20" y="2602833"/>
            <a:ext cx="2880360" cy="2520696"/>
          </a:xfrm>
        </p:spPr>
      </p:pic>
    </p:spTree>
    <p:extLst>
      <p:ext uri="{BB962C8B-B14F-4D97-AF65-F5344CB8AC3E}">
        <p14:creationId xmlns:p14="http://schemas.microsoft.com/office/powerpoint/2010/main" val="2561502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52" y="2423001"/>
            <a:ext cx="2520696" cy="2880360"/>
          </a:xfrm>
        </p:spPr>
      </p:pic>
    </p:spTree>
    <p:extLst>
      <p:ext uri="{BB962C8B-B14F-4D97-AF65-F5344CB8AC3E}">
        <p14:creationId xmlns:p14="http://schemas.microsoft.com/office/powerpoint/2010/main" val="3189299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52" y="2423001"/>
            <a:ext cx="2520696" cy="2880360"/>
          </a:xfrm>
        </p:spPr>
      </p:pic>
    </p:spTree>
    <p:extLst>
      <p:ext uri="{BB962C8B-B14F-4D97-AF65-F5344CB8AC3E}">
        <p14:creationId xmlns:p14="http://schemas.microsoft.com/office/powerpoint/2010/main" val="41349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52" y="2423001"/>
            <a:ext cx="2520696" cy="2880360"/>
          </a:xfrm>
        </p:spPr>
      </p:pic>
    </p:spTree>
    <p:extLst>
      <p:ext uri="{BB962C8B-B14F-4D97-AF65-F5344CB8AC3E}">
        <p14:creationId xmlns:p14="http://schemas.microsoft.com/office/powerpoint/2010/main" val="2459473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52" y="2423001"/>
            <a:ext cx="2520696" cy="2880360"/>
          </a:xfrm>
        </p:spPr>
      </p:pic>
    </p:spTree>
    <p:extLst>
      <p:ext uri="{BB962C8B-B14F-4D97-AF65-F5344CB8AC3E}">
        <p14:creationId xmlns:p14="http://schemas.microsoft.com/office/powerpoint/2010/main" val="305475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52" y="2423001"/>
            <a:ext cx="2520696" cy="2880360"/>
          </a:xfrm>
        </p:spPr>
      </p:pic>
    </p:spTree>
    <p:extLst>
      <p:ext uri="{BB962C8B-B14F-4D97-AF65-F5344CB8AC3E}">
        <p14:creationId xmlns:p14="http://schemas.microsoft.com/office/powerpoint/2010/main" val="185873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20" y="2602833"/>
            <a:ext cx="2880360" cy="2520696"/>
          </a:xfrm>
        </p:spPr>
      </p:pic>
    </p:spTree>
    <p:extLst>
      <p:ext uri="{BB962C8B-B14F-4D97-AF65-F5344CB8AC3E}">
        <p14:creationId xmlns:p14="http://schemas.microsoft.com/office/powerpoint/2010/main" val="2412674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52" y="2423001"/>
            <a:ext cx="2520696" cy="2880360"/>
          </a:xfrm>
        </p:spPr>
      </p:pic>
    </p:spTree>
    <p:extLst>
      <p:ext uri="{BB962C8B-B14F-4D97-AF65-F5344CB8AC3E}">
        <p14:creationId xmlns:p14="http://schemas.microsoft.com/office/powerpoint/2010/main" val="3092543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84" y="2243169"/>
            <a:ext cx="2161032" cy="3240024"/>
          </a:xfrm>
        </p:spPr>
      </p:pic>
    </p:spTree>
    <p:extLst>
      <p:ext uri="{BB962C8B-B14F-4D97-AF65-F5344CB8AC3E}">
        <p14:creationId xmlns:p14="http://schemas.microsoft.com/office/powerpoint/2010/main" val="1160711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84" y="2243169"/>
            <a:ext cx="2161032" cy="3240024"/>
          </a:xfrm>
        </p:spPr>
      </p:pic>
    </p:spTree>
    <p:extLst>
      <p:ext uri="{BB962C8B-B14F-4D97-AF65-F5344CB8AC3E}">
        <p14:creationId xmlns:p14="http://schemas.microsoft.com/office/powerpoint/2010/main" val="4128213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52" y="2423001"/>
            <a:ext cx="2520696" cy="2880360"/>
          </a:xfrm>
        </p:spPr>
      </p:pic>
    </p:spTree>
    <p:extLst>
      <p:ext uri="{BB962C8B-B14F-4D97-AF65-F5344CB8AC3E}">
        <p14:creationId xmlns:p14="http://schemas.microsoft.com/office/powerpoint/2010/main" val="2038856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52" y="2423001"/>
            <a:ext cx="2520696" cy="2880360"/>
          </a:xfrm>
        </p:spPr>
      </p:pic>
    </p:spTree>
    <p:extLst>
      <p:ext uri="{BB962C8B-B14F-4D97-AF65-F5344CB8AC3E}">
        <p14:creationId xmlns:p14="http://schemas.microsoft.com/office/powerpoint/2010/main" val="4041789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20" y="2602833"/>
            <a:ext cx="2880360" cy="2520696"/>
          </a:xfrm>
        </p:spPr>
      </p:pic>
    </p:spTree>
    <p:extLst>
      <p:ext uri="{BB962C8B-B14F-4D97-AF65-F5344CB8AC3E}">
        <p14:creationId xmlns:p14="http://schemas.microsoft.com/office/powerpoint/2010/main" val="42830258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20" y="2602833"/>
            <a:ext cx="2880360" cy="2520696"/>
          </a:xfrm>
        </p:spPr>
      </p:pic>
    </p:spTree>
    <p:extLst>
      <p:ext uri="{BB962C8B-B14F-4D97-AF65-F5344CB8AC3E}">
        <p14:creationId xmlns:p14="http://schemas.microsoft.com/office/powerpoint/2010/main" val="159145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52" y="2423001"/>
            <a:ext cx="2520696" cy="2880360"/>
          </a:xfrm>
        </p:spPr>
      </p:pic>
    </p:spTree>
    <p:extLst>
      <p:ext uri="{BB962C8B-B14F-4D97-AF65-F5344CB8AC3E}">
        <p14:creationId xmlns:p14="http://schemas.microsoft.com/office/powerpoint/2010/main" val="1242402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20" y="2602833"/>
            <a:ext cx="2880360" cy="2520696"/>
          </a:xfrm>
        </p:spPr>
      </p:pic>
    </p:spTree>
    <p:extLst>
      <p:ext uri="{BB962C8B-B14F-4D97-AF65-F5344CB8AC3E}">
        <p14:creationId xmlns:p14="http://schemas.microsoft.com/office/powerpoint/2010/main" val="2360524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20" y="2602833"/>
            <a:ext cx="2880360" cy="2520696"/>
          </a:xfrm>
        </p:spPr>
      </p:pic>
    </p:spTree>
    <p:extLst>
      <p:ext uri="{BB962C8B-B14F-4D97-AF65-F5344CB8AC3E}">
        <p14:creationId xmlns:p14="http://schemas.microsoft.com/office/powerpoint/2010/main" val="1795283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52" y="2423001"/>
            <a:ext cx="2520696" cy="2880360"/>
          </a:xfrm>
        </p:spPr>
      </p:pic>
    </p:spTree>
    <p:extLst>
      <p:ext uri="{BB962C8B-B14F-4D97-AF65-F5344CB8AC3E}">
        <p14:creationId xmlns:p14="http://schemas.microsoft.com/office/powerpoint/2010/main" val="5285615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52" y="2423001"/>
            <a:ext cx="2520696" cy="2880360"/>
          </a:xfrm>
        </p:spPr>
      </p:pic>
    </p:spTree>
    <p:extLst>
      <p:ext uri="{BB962C8B-B14F-4D97-AF65-F5344CB8AC3E}">
        <p14:creationId xmlns:p14="http://schemas.microsoft.com/office/powerpoint/2010/main" val="1616260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988" y="2782665"/>
            <a:ext cx="3240024" cy="2161032"/>
          </a:xfrm>
        </p:spPr>
      </p:pic>
    </p:spTree>
    <p:extLst>
      <p:ext uri="{BB962C8B-B14F-4D97-AF65-F5344CB8AC3E}">
        <p14:creationId xmlns:p14="http://schemas.microsoft.com/office/powerpoint/2010/main" val="16877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20" y="2602833"/>
            <a:ext cx="2880360" cy="2520696"/>
          </a:xfrm>
        </p:spPr>
      </p:pic>
    </p:spTree>
    <p:extLst>
      <p:ext uri="{BB962C8B-B14F-4D97-AF65-F5344CB8AC3E}">
        <p14:creationId xmlns:p14="http://schemas.microsoft.com/office/powerpoint/2010/main" val="2223714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988" y="2782665"/>
            <a:ext cx="3240024" cy="2161032"/>
          </a:xfrm>
        </p:spPr>
      </p:pic>
    </p:spTree>
    <p:extLst>
      <p:ext uri="{BB962C8B-B14F-4D97-AF65-F5344CB8AC3E}">
        <p14:creationId xmlns:p14="http://schemas.microsoft.com/office/powerpoint/2010/main" val="3681194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52" y="2423001"/>
            <a:ext cx="2520696" cy="2880360"/>
          </a:xfrm>
        </p:spPr>
      </p:pic>
    </p:spTree>
    <p:extLst>
      <p:ext uri="{BB962C8B-B14F-4D97-AF65-F5344CB8AC3E}">
        <p14:creationId xmlns:p14="http://schemas.microsoft.com/office/powerpoint/2010/main" val="1957114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84" y="2243169"/>
            <a:ext cx="2161032" cy="3240024"/>
          </a:xfrm>
        </p:spPr>
      </p:pic>
    </p:spTree>
    <p:extLst>
      <p:ext uri="{BB962C8B-B14F-4D97-AF65-F5344CB8AC3E}">
        <p14:creationId xmlns:p14="http://schemas.microsoft.com/office/powerpoint/2010/main" val="2076421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20" y="2602833"/>
            <a:ext cx="2880360" cy="2520696"/>
          </a:xfrm>
        </p:spPr>
      </p:pic>
    </p:spTree>
    <p:extLst>
      <p:ext uri="{BB962C8B-B14F-4D97-AF65-F5344CB8AC3E}">
        <p14:creationId xmlns:p14="http://schemas.microsoft.com/office/powerpoint/2010/main" val="4148739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195</Words>
  <Application>Microsoft Office PowerPoint</Application>
  <PresentationFormat>On-screen Show (4:3)</PresentationFormat>
  <Paragraphs>101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Animal Pictures for Past Tense Elicitation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Pictures for Past Tense Elicitation</dc:title>
  <dc:creator>Anna Theakston</dc:creator>
  <cp:lastModifiedBy>Anna Theakston</cp:lastModifiedBy>
  <cp:revision>3</cp:revision>
  <dcterms:created xsi:type="dcterms:W3CDTF">2015-12-17T09:46:31Z</dcterms:created>
  <dcterms:modified xsi:type="dcterms:W3CDTF">2015-12-17T10:27:40Z</dcterms:modified>
</cp:coreProperties>
</file>